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35763" cy="98567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792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tukay.tatarstan.ru/file/tukay/Image/29_10465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877" y="80896"/>
            <a:ext cx="1742404" cy="1303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006378" y="80896"/>
            <a:ext cx="665201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Муниципальное </a:t>
            </a:r>
            <a:r>
              <a:rPr lang="ru-RU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автономное общеобразовательное учреждение </a:t>
            </a:r>
          </a:p>
          <a:p>
            <a:pPr algn="ctr"/>
            <a:r>
              <a:rPr lang="ru-RU" b="0" cap="none" spc="0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«Средняя общеобразовательная школа №4»</a:t>
            </a:r>
            <a:endParaRPr lang="ru-RU" b="0" cap="none" spc="0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7753" y="872086"/>
            <a:ext cx="71506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Встреча со знаменитой писательницей Кларой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Булатовой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Җырлы, моңлы туган тел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84895" y="1599030"/>
            <a:ext cx="537721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15 апреля в нашей школе состоялась встреча со знаменитой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писательницей 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Кларой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Булатовой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Встреча  сопровождалась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чтением её замечательных стихов и исполнением песен, положенных на её произведения. 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Она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увлекательно рассказала о своей учительской профессии.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заключение Клара Булатова обратилась к своим читателям с такими словами: "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ы говорите на своем родном языке чисто, красиво. Есть ли еще большее счастье для учителя?"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Думаем,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что эта встреча надолго сохранится в наших сердцах. </a:t>
            </a:r>
            <a:endParaRPr lang="ru-RU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0" t="21643" r="18303" b="15671"/>
          <a:stretch/>
        </p:blipFill>
        <p:spPr bwMode="auto">
          <a:xfrm>
            <a:off x="441795" y="4248747"/>
            <a:ext cx="3514969" cy="24534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7" t="23666" r="14428" b="6706"/>
          <a:stretch/>
        </p:blipFill>
        <p:spPr bwMode="auto">
          <a:xfrm>
            <a:off x="9178391" y="1384480"/>
            <a:ext cx="2203842" cy="2891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4" t="10709" r="3171" b="7499"/>
          <a:stretch/>
        </p:blipFill>
        <p:spPr bwMode="auto">
          <a:xfrm>
            <a:off x="8316809" y="4370657"/>
            <a:ext cx="3257832" cy="2331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AutoShape 6" descr="https://apf.mail.ru/cgi-bin/readmsg?id=16184889780045405755;0;8&amp;exif=1&amp;full=1&amp;x-email=sch4_chelny%40mail.ru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3" r="31391"/>
          <a:stretch/>
        </p:blipFill>
        <p:spPr bwMode="auto">
          <a:xfrm>
            <a:off x="851617" y="1384480"/>
            <a:ext cx="2965367" cy="28642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14361" r="8961" b="14225"/>
          <a:stretch/>
        </p:blipFill>
        <p:spPr bwMode="auto">
          <a:xfrm>
            <a:off x="4763073" y="4750986"/>
            <a:ext cx="2852383" cy="19438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18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105</Words>
  <Application>Microsoft Office PowerPoint</Application>
  <PresentationFormat>Произвольный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admin</cp:lastModifiedBy>
  <cp:revision>20</cp:revision>
  <cp:lastPrinted>2021-03-22T08:48:24Z</cp:lastPrinted>
  <dcterms:created xsi:type="dcterms:W3CDTF">2021-02-02T07:45:57Z</dcterms:created>
  <dcterms:modified xsi:type="dcterms:W3CDTF">2021-04-20T11:55:38Z</dcterms:modified>
</cp:coreProperties>
</file>